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6" r:id="rId12"/>
    <p:sldId id="274" r:id="rId13"/>
    <p:sldId id="275" r:id="rId14"/>
    <p:sldId id="269" r:id="rId15"/>
    <p:sldId id="270" r:id="rId16"/>
    <p:sldId id="272" r:id="rId17"/>
    <p:sldId id="273" r:id="rId18"/>
  </p:sldIdLst>
  <p:sldSz cx="12192000" cy="6858000"/>
  <p:notesSz cx="6858000" cy="9144000"/>
  <p:embeddedFontLst>
    <p:embeddedFont>
      <p:font typeface="DX우등생 M" panose="02010606000101010101" pitchFamily="2" charset="-127"/>
      <p:regular r:id="rId20"/>
    </p:embeddedFont>
    <p:embeddedFont>
      <p:font typeface="HY그래픽M" panose="02030600000101010101" pitchFamily="18" charset="-127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>
        <p:scale>
          <a:sx n="100" d="100"/>
          <a:sy n="100" d="100"/>
        </p:scale>
        <p:origin x="78" y="2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흔히</a:t>
            </a:r>
            <a:r>
              <a:rPr lang="en-US" altLang="ko-KR" dirty="0"/>
              <a:t> </a:t>
            </a:r>
            <a:r>
              <a:rPr lang="ko-KR" altLang="en-US" dirty="0"/>
              <a:t>프로젝트에서 말하는 </a:t>
            </a:r>
            <a:r>
              <a:rPr lang="en-US" altLang="ko-KR" dirty="0"/>
              <a:t>LED</a:t>
            </a:r>
            <a:r>
              <a:rPr lang="ko-KR" altLang="en-US" dirty="0"/>
              <a:t>란 </a:t>
            </a:r>
            <a:r>
              <a:rPr lang="en-US" altLang="ko-KR" dirty="0"/>
              <a:t>“Light Emitting Diode”</a:t>
            </a:r>
            <a:r>
              <a:rPr lang="ko-KR" altLang="en-US" dirty="0"/>
              <a:t>의 약자이며</a:t>
            </a:r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sz="1200" dirty="0"/>
              <a:t>발광</a:t>
            </a:r>
            <a:r>
              <a:rPr lang="en-US" altLang="ko-KR" sz="1200" dirty="0"/>
              <a:t>(</a:t>
            </a:r>
            <a:r>
              <a:rPr lang="ko-KR" altLang="en-US" sz="1200" dirty="0"/>
              <a:t>發光</a:t>
            </a:r>
            <a:r>
              <a:rPr lang="en-US" altLang="ko-KR" sz="1200" b="1" dirty="0"/>
              <a:t>)</a:t>
            </a:r>
            <a:r>
              <a:rPr lang="ko-KR" altLang="en-US" sz="1200" dirty="0"/>
              <a:t> 다이오드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한자 그대로 풀이하면 필 발</a:t>
            </a:r>
            <a:r>
              <a:rPr lang="en-US" altLang="ko-KR" sz="1200" dirty="0"/>
              <a:t>(</a:t>
            </a:r>
            <a:r>
              <a:rPr lang="ko-KR" altLang="en-US" sz="1200" dirty="0"/>
              <a:t>發</a:t>
            </a:r>
            <a:r>
              <a:rPr lang="en-US" altLang="ko-KR" sz="1200" dirty="0"/>
              <a:t>) + </a:t>
            </a:r>
            <a:r>
              <a:rPr lang="ko-KR" altLang="en-US" sz="1200" dirty="0"/>
              <a:t>빛 광</a:t>
            </a:r>
            <a:r>
              <a:rPr lang="en-US" altLang="ko-KR" sz="1200" dirty="0"/>
              <a:t>(</a:t>
            </a:r>
            <a:r>
              <a:rPr lang="ko-KR" altLang="en-US" sz="1200" dirty="0"/>
              <a:t>光</a:t>
            </a:r>
            <a:r>
              <a:rPr lang="en-US" altLang="ko-KR" sz="1200" dirty="0"/>
              <a:t>)</a:t>
            </a:r>
            <a:r>
              <a:rPr lang="ko-KR" altLang="en-US" sz="1200" dirty="0"/>
              <a:t>의 뜻으로 해석 가능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 다이오드</a:t>
            </a:r>
            <a:r>
              <a:rPr lang="en-US" altLang="ko-KR" sz="1200" dirty="0"/>
              <a:t>(Diode)</a:t>
            </a:r>
            <a:r>
              <a:rPr lang="ko-KR" altLang="en-US" sz="1200" dirty="0"/>
              <a:t>란 반도체에서 양극</a:t>
            </a:r>
            <a:r>
              <a:rPr lang="en-US" altLang="ko-KR" sz="1200" dirty="0"/>
              <a:t>(+)</a:t>
            </a:r>
            <a:r>
              <a:rPr lang="ko-KR" altLang="en-US" sz="1200" dirty="0"/>
              <a:t>에서 음극</a:t>
            </a:r>
            <a:r>
              <a:rPr lang="en-US" altLang="ko-KR" sz="1200" dirty="0"/>
              <a:t>(-)</a:t>
            </a:r>
            <a:r>
              <a:rPr lang="ko-KR" altLang="en-US" sz="1200" dirty="0"/>
              <a:t>로만 전류가 흐르게 만드는 소자를 말하기 때문에 모두 풀어서 해석하면 </a:t>
            </a:r>
            <a:r>
              <a:rPr lang="en-US" altLang="ko-KR" sz="1200" dirty="0"/>
              <a:t>“</a:t>
            </a:r>
            <a:r>
              <a:rPr lang="ko-KR" altLang="en-US" sz="1200" dirty="0"/>
              <a:t>전류를 </a:t>
            </a:r>
            <a:r>
              <a:rPr lang="en-US" altLang="ko-KR" sz="1200" dirty="0"/>
              <a:t>+</a:t>
            </a:r>
            <a:r>
              <a:rPr lang="ko-KR" altLang="en-US" sz="1200" dirty="0"/>
              <a:t>에서 </a:t>
            </a:r>
            <a:r>
              <a:rPr lang="en-US" altLang="ko-KR" sz="1200" dirty="0"/>
              <a:t>-</a:t>
            </a:r>
            <a:r>
              <a:rPr lang="ko-KR" altLang="en-US" sz="1200" dirty="0"/>
              <a:t>방향으로 흘러서 전류의 방향이 일정 전극 방향과 일치하면 불빛이 나는 반도체 부품</a:t>
            </a:r>
            <a:r>
              <a:rPr lang="en-US" altLang="ko-KR" sz="1200" dirty="0"/>
              <a:t>”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이제 우리가 알고있는 이 </a:t>
            </a:r>
            <a:r>
              <a:rPr lang="en-US" altLang="ko-KR" sz="1200" dirty="0"/>
              <a:t>“LED”</a:t>
            </a:r>
            <a:r>
              <a:rPr lang="ko-KR" altLang="en-US" sz="1200" dirty="0"/>
              <a:t>는 </a:t>
            </a:r>
            <a:r>
              <a:rPr lang="en-US" altLang="ko-KR" sz="1200" dirty="0"/>
              <a:t>1962</a:t>
            </a:r>
            <a:r>
              <a:rPr lang="ko-KR" altLang="en-US" sz="1200" dirty="0"/>
              <a:t>년에 닉 </a:t>
            </a:r>
            <a:r>
              <a:rPr lang="ko-KR" altLang="en-US" sz="1200" dirty="0" err="1"/>
              <a:t>홀로니악</a:t>
            </a:r>
            <a:r>
              <a:rPr lang="en-US" altLang="ko-KR" sz="1200" strike="noStrike" dirty="0">
                <a:effectLst/>
              </a:rPr>
              <a:t>(Nick </a:t>
            </a:r>
            <a:r>
              <a:rPr lang="en-US" altLang="ko-KR" sz="1200" strike="noStrike" dirty="0" err="1">
                <a:effectLst/>
              </a:rPr>
              <a:t>Holonyak</a:t>
            </a:r>
            <a:r>
              <a:rPr lang="en-US" altLang="ko-KR" sz="1200" strike="noStrike" dirty="0">
                <a:effectLst/>
              </a:rPr>
              <a:t>)</a:t>
            </a:r>
            <a:r>
              <a:rPr lang="ko-KR" altLang="en-US" sz="1200" dirty="0"/>
              <a:t>이 발명 했는데요</a:t>
            </a:r>
            <a:r>
              <a:rPr lang="en-US" altLang="ko-KR" sz="1200" dirty="0"/>
              <a:t>(</a:t>
            </a:r>
            <a:r>
              <a:rPr lang="ko-KR" altLang="en-US" sz="1200" dirty="0"/>
              <a:t>사실 이건 몰라도 됩니다</a:t>
            </a:r>
            <a:r>
              <a:rPr lang="en-US" altLang="ko-KR" sz="1200" dirty="0"/>
              <a:t>.), LED</a:t>
            </a:r>
            <a:r>
              <a:rPr lang="ko-KR" altLang="en-US" sz="1200" dirty="0"/>
              <a:t>는 사용되는 재료에 따라 색이 다르고</a:t>
            </a:r>
            <a:r>
              <a:rPr lang="en-US" altLang="ko-KR" sz="1200" dirty="0"/>
              <a:t>, </a:t>
            </a:r>
            <a:r>
              <a:rPr lang="ko-KR" altLang="en-US" sz="1200" dirty="0"/>
              <a:t>자외선부터 가시광선</a:t>
            </a:r>
            <a:r>
              <a:rPr lang="en-US" altLang="ko-KR" sz="1200" dirty="0"/>
              <a:t>, </a:t>
            </a:r>
            <a:r>
              <a:rPr lang="ko-KR" altLang="en-US" sz="1200" dirty="0"/>
              <a:t>적외선 영역까지 발광하도록 제조 할 수 있기 때문에 지금은 지속적인 기술 </a:t>
            </a:r>
            <a:r>
              <a:rPr lang="ko-KR" altLang="en-US" sz="1200" dirty="0" err="1"/>
              <a:t>개발로인해</a:t>
            </a:r>
            <a:r>
              <a:rPr lang="ko-KR" altLang="en-US" sz="1200" dirty="0"/>
              <a:t> 형광등과 함께 </a:t>
            </a:r>
            <a:r>
              <a:rPr lang="en-US" altLang="ko-KR" sz="1200" dirty="0"/>
              <a:t>“</a:t>
            </a:r>
            <a:r>
              <a:rPr lang="ko-KR" altLang="en-US" sz="1200" dirty="0"/>
              <a:t>불빛</a:t>
            </a:r>
            <a:r>
              <a:rPr lang="en-US" altLang="ko-KR" sz="1200" dirty="0"/>
              <a:t>”</a:t>
            </a:r>
            <a:r>
              <a:rPr lang="ko-KR" altLang="en-US" sz="1200" dirty="0"/>
              <a:t>을 사용하는 대부분의 반도체 시장에 사용 됩니다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내부 설계와 회로의 모습인데 대략 이렇게만 생겼다고 알고 계시면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4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어려운 내용이기 때문에 간단하게만 설명하면</a:t>
            </a:r>
            <a:r>
              <a:rPr lang="en-US" altLang="ko-KR" dirty="0"/>
              <a:t>, </a:t>
            </a:r>
            <a:r>
              <a:rPr lang="ko-KR" altLang="en-US" dirty="0"/>
              <a:t>앞서 말한 </a:t>
            </a:r>
            <a:r>
              <a:rPr lang="en-US" altLang="ko-KR" dirty="0"/>
              <a:t>Diode</a:t>
            </a:r>
            <a:r>
              <a:rPr lang="ko-KR" altLang="en-US" dirty="0"/>
              <a:t>의 특성대로</a:t>
            </a:r>
            <a:r>
              <a:rPr lang="en-US" altLang="ko-KR" dirty="0"/>
              <a:t>, +</a:t>
            </a:r>
            <a:r>
              <a:rPr lang="ko-KR" altLang="en-US" dirty="0"/>
              <a:t>극에서 </a:t>
            </a:r>
            <a:r>
              <a:rPr lang="en-US" altLang="ko-KR" dirty="0"/>
              <a:t>–</a:t>
            </a:r>
            <a:r>
              <a:rPr lang="ko-KR" altLang="en-US" dirty="0"/>
              <a:t>극으로 전류가 통과하면서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</a:t>
            </a:r>
            <a:r>
              <a:rPr lang="ko-KR" altLang="en-US" dirty="0"/>
              <a:t>극 사이에서 전하가 전달되고 그로 인해 빛 에너지가 발생하여 빛을 내게 되는 원리 입니다</a:t>
            </a:r>
            <a:r>
              <a:rPr lang="en-US" altLang="ko-KR" dirty="0"/>
              <a:t>.(</a:t>
            </a:r>
            <a:r>
              <a:rPr lang="ko-KR" altLang="en-US" dirty="0"/>
              <a:t>간단하게 설명 더할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6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(Lab01)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208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4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는 최소 구동전압과 최대 구동 전압이 있기 때문에 최소 구동전압보다 낮으면 빛이 연하게 나오고</a:t>
            </a:r>
            <a:r>
              <a:rPr lang="en-US" altLang="ko-KR" dirty="0"/>
              <a:t>, </a:t>
            </a:r>
            <a:r>
              <a:rPr lang="ko-KR" altLang="en-US" dirty="0"/>
              <a:t>최대 구동전압을 넘어가면 </a:t>
            </a:r>
            <a:r>
              <a:rPr lang="en-US" altLang="ko-KR" dirty="0"/>
              <a:t>LED</a:t>
            </a:r>
            <a:r>
              <a:rPr lang="ko-KR" altLang="en-US" dirty="0"/>
              <a:t>가 파손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LED</a:t>
            </a:r>
            <a:r>
              <a:rPr lang="ko-KR" altLang="en-US" dirty="0"/>
              <a:t>에 연결된 전압을 잘 맞춰주어야 하기 때문에 각각 표에 나온 숫자를 저항 계산식을 이용하여 저항과 함께 연결 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이론은 매우 어려운 내용이므로 간단하게만 이렇게 설명하고 넘어가겠습니다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3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(Lab02)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0BECE-2691-42CB-B8BF-84FECC9569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1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2018-07-02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모형 신호등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A087C-FE2E-4FD6-A256-D0F22872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다중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A4CF5-7405-4614-A415-5EEE1CC0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061" y="1793680"/>
            <a:ext cx="6460337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에 각각 </a:t>
            </a:r>
            <a:r>
              <a:rPr lang="en-US" altLang="ko-KR" dirty="0"/>
              <a:t>LED</a:t>
            </a:r>
            <a:r>
              <a:rPr lang="ko-KR" altLang="en-US" dirty="0"/>
              <a:t>의 짧은 다리</a:t>
            </a:r>
            <a:r>
              <a:rPr lang="en-US" altLang="ko-KR" dirty="0"/>
              <a:t>(-)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lvl="1"/>
            <a:r>
              <a:rPr lang="ko-KR" altLang="en-US" dirty="0"/>
              <a:t>각각의 </a:t>
            </a:r>
            <a:r>
              <a:rPr lang="en-US" altLang="ko-KR" dirty="0"/>
              <a:t>Digital Pin</a:t>
            </a:r>
            <a:r>
              <a:rPr lang="ko-KR" altLang="en-US" dirty="0"/>
              <a:t>에 각각의 </a:t>
            </a:r>
            <a:r>
              <a:rPr lang="en-US" altLang="ko-KR" dirty="0"/>
              <a:t>LED</a:t>
            </a:r>
            <a:r>
              <a:rPr lang="ko-KR" altLang="en-US" dirty="0"/>
              <a:t>의 긴 다리</a:t>
            </a:r>
            <a:r>
              <a:rPr lang="en-US" altLang="ko-KR" dirty="0"/>
              <a:t>(+)</a:t>
            </a:r>
            <a:r>
              <a:rPr lang="ko-KR" altLang="en-US" dirty="0"/>
              <a:t>를 연결</a:t>
            </a:r>
            <a:r>
              <a:rPr lang="en-US" altLang="ko-KR" dirty="0"/>
              <a:t>(</a:t>
            </a:r>
            <a:r>
              <a:rPr lang="ko-KR" altLang="en-US" dirty="0"/>
              <a:t>이 때 빨간색 </a:t>
            </a:r>
            <a:r>
              <a:rPr lang="en-US" altLang="ko-KR" dirty="0"/>
              <a:t>LED</a:t>
            </a:r>
            <a:r>
              <a:rPr lang="ko-KR" altLang="en-US" dirty="0"/>
              <a:t>에는 </a:t>
            </a:r>
            <a:r>
              <a:rPr lang="en-US" altLang="ko-KR" dirty="0"/>
              <a:t>220</a:t>
            </a:r>
            <a:r>
              <a:rPr lang="ko-KR" altLang="en-US" dirty="0"/>
              <a:t>옴의 저항을 달아준다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테스트에서 한 과정과 마찬가지로 이번에는 프로그래밍을 통한 코딩을 활용하여 </a:t>
            </a:r>
            <a:r>
              <a:rPr lang="en-US" altLang="ko-KR" dirty="0"/>
              <a:t>LED</a:t>
            </a:r>
            <a:r>
              <a:rPr lang="ko-KR" altLang="en-US" dirty="0"/>
              <a:t>를 각각 제어 할 수 있도록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DA0D6-8950-4200-9039-2DD0D7B6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663F9-1B72-4699-8A0E-5232EEAE6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5" y="1928076"/>
            <a:ext cx="2528067" cy="4491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27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FFF49-0B69-4575-BB0C-768FBA5B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 기초 복습 </a:t>
            </a:r>
            <a:r>
              <a:rPr lang="en-US" altLang="ko-KR" dirty="0"/>
              <a:t>– </a:t>
            </a:r>
            <a:r>
              <a:rPr lang="ko-KR" altLang="en-US" dirty="0"/>
              <a:t>단일 스위치 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D57BD-104A-4AA1-BDEC-4377CB455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921" y="1793680"/>
            <a:ext cx="4320478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r>
              <a:rPr lang="en-US" altLang="ko-KR" dirty="0"/>
              <a:t>(</a:t>
            </a:r>
            <a:r>
              <a:rPr lang="ko-KR" altLang="en-US" dirty="0"/>
              <a:t>잘 보이도록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Button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개 연결하여 </a:t>
            </a:r>
            <a:r>
              <a:rPr lang="en-US" altLang="ko-KR" dirty="0"/>
              <a:t>LED</a:t>
            </a:r>
            <a:r>
              <a:rPr lang="ko-KR" altLang="en-US" dirty="0"/>
              <a:t>의 제어가 가능하도록 구성 해 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B51E6-83F4-4CF5-B560-FEBA48B1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26" name="Picture 2" descr="wemos d1 button">
            <a:extLst>
              <a:ext uri="{FF2B5EF4-FFF2-40B4-BE49-F238E27FC236}">
                <a16:creationId xmlns:a16="http://schemas.microsoft.com/office/drawing/2014/main" id="{051A7F86-ED58-42D0-BC14-F5FEE5E5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773604"/>
            <a:ext cx="5256584" cy="460772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3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56277" cy="4515639"/>
          </a:xfrm>
        </p:spPr>
        <p:txBody>
          <a:bodyPr/>
          <a:lstStyle/>
          <a:p>
            <a:r>
              <a:rPr lang="ko-KR" altLang="en-US" dirty="0"/>
              <a:t>기본에 더해서 긴급 구조 버튼 및 일시 정지 버튼 만들기 </a:t>
            </a:r>
            <a:r>
              <a:rPr lang="en-US" altLang="ko-KR" dirty="0"/>
              <a:t>- </a:t>
            </a:r>
            <a:r>
              <a:rPr lang="ko-KR" altLang="en-US" dirty="0"/>
              <a:t>심화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trike="sngStrike" dirty="0">
                <a:solidFill>
                  <a:schemeClr val="bg1">
                    <a:lumMod val="50000"/>
                  </a:schemeClr>
                </a:solidFill>
              </a:rPr>
              <a:t>신호등 제어에 반드시 필요한 긴급 구조 버튼 </a:t>
            </a:r>
            <a:r>
              <a:rPr lang="en-US" altLang="ko-KR" strike="sngStrike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trike="sngStrike" dirty="0">
                <a:solidFill>
                  <a:schemeClr val="bg1">
                    <a:lumMod val="50000"/>
                  </a:schemeClr>
                </a:solidFill>
              </a:rPr>
              <a:t>버튼 클릭 시</a:t>
            </a:r>
            <a:r>
              <a:rPr lang="en-US" altLang="ko-KR" strike="sngStrike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trike="sngStrike" dirty="0">
                <a:solidFill>
                  <a:schemeClr val="bg1">
                    <a:lumMod val="50000"/>
                  </a:schemeClr>
                </a:solidFill>
              </a:rPr>
              <a:t> 신호등이 적색으로 켜지며</a:t>
            </a:r>
            <a:r>
              <a:rPr lang="en-US" altLang="ko-KR" strike="sngStrik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trike="sngStrike" dirty="0">
                <a:solidFill>
                  <a:schemeClr val="bg1">
                    <a:lumMod val="50000"/>
                  </a:schemeClr>
                </a:solidFill>
              </a:rPr>
              <a:t>버튼을 떼기 전까지 적색 신호를 유지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나중에 실습 할 것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trike="sngStrike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일시 정지 버튼 </a:t>
            </a:r>
            <a:r>
              <a:rPr lang="en-US" altLang="ko-KR" dirty="0"/>
              <a:t>: </a:t>
            </a:r>
            <a:r>
              <a:rPr lang="ko-KR" altLang="en-US" dirty="0"/>
              <a:t>신호등의 현재 순서에 상관 없이 신호등을 초기화 하고</a:t>
            </a:r>
            <a:r>
              <a:rPr lang="en-US" altLang="ko-KR" dirty="0"/>
              <a:t>, </a:t>
            </a:r>
            <a:r>
              <a:rPr lang="ko-KR" altLang="en-US" dirty="0"/>
              <a:t>현재 신호에서 변경되지 않도록 멈추었다가 다시 시작하는 기능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LED</a:t>
            </a:r>
            <a:r>
              <a:rPr lang="ko-KR" altLang="en-US" dirty="0"/>
              <a:t>를 한 개 더 추가하여</a:t>
            </a:r>
            <a:r>
              <a:rPr lang="en-US" altLang="ko-KR" dirty="0"/>
              <a:t>, </a:t>
            </a:r>
            <a:r>
              <a:rPr lang="ko-KR" altLang="en-US" dirty="0"/>
              <a:t>보행자 신호 제작</a:t>
            </a:r>
            <a:r>
              <a:rPr lang="en-US" altLang="ko-KR" dirty="0"/>
              <a:t> : </a:t>
            </a:r>
            <a:r>
              <a:rPr lang="ko-KR" altLang="en-US" dirty="0"/>
              <a:t>보행자 신호는 기존 신호등이 적색 상태 일 때 녹색</a:t>
            </a:r>
            <a:r>
              <a:rPr lang="en-US" altLang="ko-KR" dirty="0"/>
              <a:t>(OK)</a:t>
            </a:r>
            <a:r>
              <a:rPr lang="ko-KR" altLang="en-US" dirty="0"/>
              <a:t>를 유지하며</a:t>
            </a:r>
            <a:r>
              <a:rPr lang="en-US" altLang="ko-KR" dirty="0"/>
              <a:t>, </a:t>
            </a:r>
            <a:r>
              <a:rPr lang="ko-KR" altLang="en-US" dirty="0"/>
              <a:t>이후 적색으로 유지된다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971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5760641" cy="4515639"/>
          </a:xfrm>
        </p:spPr>
        <p:txBody>
          <a:bodyPr/>
          <a:lstStyle/>
          <a:p>
            <a:r>
              <a:rPr lang="ko-KR" altLang="en-US" dirty="0"/>
              <a:t>회로 구성</a:t>
            </a:r>
            <a:r>
              <a:rPr lang="en-US" altLang="ko-KR" dirty="0"/>
              <a:t>(Schematic)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CB63BB-0E9E-41C4-B712-7B42A720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3834"/>
            <a:ext cx="4542503" cy="57654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307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5760641" cy="4515639"/>
          </a:xfrm>
        </p:spPr>
        <p:txBody>
          <a:bodyPr/>
          <a:lstStyle/>
          <a:p>
            <a:r>
              <a:rPr lang="en-US" altLang="ko-KR" dirty="0"/>
              <a:t>Code(</a:t>
            </a:r>
            <a:r>
              <a:rPr lang="ko-KR" altLang="en-US" dirty="0"/>
              <a:t>소스 구성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9A1118-EBE9-4B55-926A-FFD18125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62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6D858-865B-4CD0-A17A-40582821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모형 신호등 제작 </a:t>
            </a:r>
            <a:r>
              <a:rPr lang="en-US" altLang="ko-KR" dirty="0"/>
              <a:t>+ </a:t>
            </a:r>
            <a:r>
              <a:rPr lang="ko-KR" altLang="en-US" dirty="0"/>
              <a:t>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E2E91-E81A-4F8C-8356-7124B05F2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5760641" cy="4515639"/>
          </a:xfrm>
        </p:spPr>
        <p:txBody>
          <a:bodyPr/>
          <a:lstStyle/>
          <a:p>
            <a:r>
              <a:rPr lang="en-US" altLang="ko-KR" dirty="0"/>
              <a:t>Code(</a:t>
            </a:r>
            <a:r>
              <a:rPr lang="ko-KR" altLang="en-US" dirty="0"/>
              <a:t>소스 구성</a:t>
            </a:r>
            <a:r>
              <a:rPr lang="en-US" altLang="ko-KR" dirty="0"/>
              <a:t>) (</a:t>
            </a:r>
            <a:r>
              <a:rPr lang="ko-KR" altLang="en-US" dirty="0"/>
              <a:t>이어서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924F8-DD8D-4C36-9B64-CD6C56D95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450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37981-C298-471E-8AEE-8CF20628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배운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9FB79-915E-473B-8CCC-B9BD7F9F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가 무엇인지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en-US" altLang="ko-KR" dirty="0"/>
              <a:t>VCC</a:t>
            </a:r>
            <a:r>
              <a:rPr lang="ko-KR" altLang="en-US" dirty="0"/>
              <a:t>의 차이를 알고 설명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개의 </a:t>
            </a:r>
            <a:r>
              <a:rPr lang="en-US" altLang="ko-KR" dirty="0"/>
              <a:t>LED </a:t>
            </a:r>
            <a:r>
              <a:rPr lang="ko-KR" altLang="en-US" dirty="0"/>
              <a:t>및 다중 </a:t>
            </a:r>
            <a:r>
              <a:rPr lang="en-US" altLang="ko-KR" dirty="0"/>
              <a:t>LED</a:t>
            </a:r>
            <a:r>
              <a:rPr lang="ko-KR" altLang="en-US" dirty="0"/>
              <a:t>의 처리를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들을 사용하여 가상의 신호등을 제작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조건과 반복문을 사용한 코드 응용</a:t>
            </a:r>
            <a:endParaRPr lang="en-US" altLang="ko-KR" dirty="0"/>
          </a:p>
          <a:p>
            <a:r>
              <a:rPr lang="ko-KR" altLang="en-US" dirty="0"/>
              <a:t>이론 내용 복습 및 프로젝트 내용 이해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2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A08E5-09C9-4C27-B847-DBCA01C4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A99FE-8708-4A32-A87F-14116C6C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QnA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354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72779-0A0F-4B95-8F21-BAA712B4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배울 내용</a:t>
            </a:r>
            <a:r>
              <a:rPr lang="en-US" altLang="ko-KR" dirty="0"/>
              <a:t>(Contents)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EDC20-5A00-4CB9-A869-CD7ABB2C7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의 기초 원리 이해</a:t>
            </a:r>
            <a:r>
              <a:rPr lang="en-US" altLang="ko-KR" dirty="0"/>
              <a:t> - </a:t>
            </a:r>
            <a:r>
              <a:rPr lang="ko-KR" altLang="en-US" dirty="0"/>
              <a:t>복습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en-US" altLang="ko-KR" dirty="0"/>
              <a:t>VCC</a:t>
            </a:r>
            <a:r>
              <a:rPr lang="ko-KR" altLang="en-US" dirty="0"/>
              <a:t>의 차이를 알고 설명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단일이나 다중 </a:t>
            </a:r>
            <a:r>
              <a:rPr lang="en-US" altLang="ko-KR" dirty="0"/>
              <a:t>LED</a:t>
            </a:r>
            <a:r>
              <a:rPr lang="ko-KR" altLang="en-US" dirty="0"/>
              <a:t>를 사용한 회로 작성 및 코딩을 설계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스스로 </a:t>
            </a:r>
            <a:r>
              <a:rPr lang="en-US" altLang="ko-KR" dirty="0"/>
              <a:t>LED </a:t>
            </a:r>
            <a:r>
              <a:rPr lang="ko-KR" altLang="en-US" dirty="0"/>
              <a:t>회로 구성이 가능하다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본인의 목적에 맞는 프로그램 소스 작성이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Switch</a:t>
            </a:r>
            <a:r>
              <a:rPr lang="ko-KR" altLang="en-US" dirty="0"/>
              <a:t>의 개요와 원리를 이해 하고 있다</a:t>
            </a:r>
            <a:r>
              <a:rPr lang="en-US" altLang="ko-KR" dirty="0"/>
              <a:t>. – </a:t>
            </a:r>
            <a:r>
              <a:rPr lang="ko-KR" altLang="en-US" dirty="0"/>
              <a:t>복습</a:t>
            </a:r>
            <a:endParaRPr lang="en-US" altLang="ko-KR" dirty="0"/>
          </a:p>
          <a:p>
            <a:r>
              <a:rPr lang="en-US" altLang="ko-KR" dirty="0"/>
              <a:t>LED</a:t>
            </a:r>
            <a:r>
              <a:rPr lang="ko-KR" altLang="en-US" dirty="0"/>
              <a:t>와 </a:t>
            </a:r>
            <a:r>
              <a:rPr lang="en-US" altLang="ko-KR" dirty="0"/>
              <a:t>Switch </a:t>
            </a:r>
            <a:r>
              <a:rPr lang="ko-KR" altLang="en-US" dirty="0"/>
              <a:t>기타 부품들을 사용한 모형 신호등 제작</a:t>
            </a:r>
            <a:endParaRPr lang="en-US" altLang="ko-KR" dirty="0"/>
          </a:p>
          <a:p>
            <a:r>
              <a:rPr lang="ko-KR" altLang="en-US" dirty="0"/>
              <a:t>이론 내용 및 프로젝트 내용 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8BA15-C215-4BEB-A7F4-73E9E227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46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E6ECE-CEA3-4550-9201-175A5885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발광</a:t>
            </a:r>
            <a:r>
              <a:rPr lang="en-US" altLang="ko-KR" sz="3600" dirty="0"/>
              <a:t>(</a:t>
            </a:r>
            <a:r>
              <a:rPr lang="ko-KR" altLang="en-US" sz="3600" dirty="0"/>
              <a:t>發光</a:t>
            </a:r>
            <a:r>
              <a:rPr lang="en-US" altLang="ko-KR" sz="3600" b="1" dirty="0"/>
              <a:t>)</a:t>
            </a:r>
            <a:r>
              <a:rPr lang="ko-KR" altLang="en-US" sz="3600" dirty="0"/>
              <a:t> 다이오드</a:t>
            </a:r>
            <a:r>
              <a:rPr lang="en-US" altLang="ko-KR" sz="3600" dirty="0"/>
              <a:t>(Light Emitting Diode; LED)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A0029-BAC2-458E-ACEA-1AE79058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15639"/>
          </a:xfrm>
        </p:spPr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Light Emitting Diode</a:t>
            </a:r>
            <a:r>
              <a:rPr lang="ko-KR" altLang="en-US" dirty="0"/>
              <a:t>의 약자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Light Emitting Diode</a:t>
            </a:r>
            <a:r>
              <a:rPr lang="ko-KR" altLang="en-US" dirty="0"/>
              <a:t>를 그대로 해석 하면 </a:t>
            </a:r>
            <a:r>
              <a:rPr lang="en-US" altLang="ko-KR" dirty="0"/>
              <a:t>“</a:t>
            </a:r>
            <a:r>
              <a:rPr lang="ko-KR" altLang="en-US" dirty="0"/>
              <a:t>빛을 내는 다이오드</a:t>
            </a:r>
            <a:r>
              <a:rPr lang="en-US" altLang="ko-KR" dirty="0"/>
              <a:t>”</a:t>
            </a:r>
            <a:r>
              <a:rPr lang="ko-KR" altLang="en-US" dirty="0"/>
              <a:t>로 해석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줄여서 발</a:t>
            </a:r>
            <a:r>
              <a:rPr lang="en-US" altLang="ko-KR" dirty="0"/>
              <a:t>(</a:t>
            </a:r>
            <a:r>
              <a:rPr lang="ko-KR" altLang="en-US" dirty="0"/>
              <a:t>發</a:t>
            </a:r>
            <a:r>
              <a:rPr lang="en-US" altLang="ko-KR" dirty="0"/>
              <a:t>) + </a:t>
            </a:r>
            <a:r>
              <a:rPr lang="ko-KR" altLang="en-US" dirty="0"/>
              <a:t>광</a:t>
            </a:r>
            <a:r>
              <a:rPr lang="en-US" altLang="ko-KR" dirty="0"/>
              <a:t>(</a:t>
            </a:r>
            <a:r>
              <a:rPr lang="ko-KR" altLang="en-US" dirty="0"/>
              <a:t>光</a:t>
            </a:r>
            <a:r>
              <a:rPr lang="en-US" altLang="ko-KR" dirty="0"/>
              <a:t>) + Diode</a:t>
            </a:r>
            <a:r>
              <a:rPr lang="ko-KR" altLang="en-US" dirty="0"/>
              <a:t>로 부른다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여기서 </a:t>
            </a:r>
            <a:r>
              <a:rPr lang="en-US" altLang="ko-KR" dirty="0"/>
              <a:t>Diode</a:t>
            </a:r>
            <a:r>
              <a:rPr lang="ko-KR" altLang="en-US" dirty="0"/>
              <a:t>란 반도체에서 보통 </a:t>
            </a:r>
            <a:r>
              <a:rPr lang="en-US" altLang="ko-KR" dirty="0"/>
              <a:t>“Rectifier”</a:t>
            </a:r>
            <a:r>
              <a:rPr lang="ko-KR" altLang="en-US" dirty="0"/>
              <a:t>라고 부르며</a:t>
            </a:r>
            <a:r>
              <a:rPr lang="en-US" altLang="ko-KR" dirty="0"/>
              <a:t>, </a:t>
            </a:r>
            <a:r>
              <a:rPr lang="ko-KR" altLang="en-US" dirty="0"/>
              <a:t>우측 그림과</a:t>
            </a:r>
            <a:br>
              <a:rPr lang="en-US" altLang="ko-KR" dirty="0"/>
            </a:br>
            <a:r>
              <a:rPr lang="ko-KR" altLang="en-US" dirty="0"/>
              <a:t>같이</a:t>
            </a:r>
            <a:r>
              <a:rPr lang="en-US" altLang="ko-KR" dirty="0"/>
              <a:t> </a:t>
            </a:r>
            <a:r>
              <a:rPr lang="ko-KR" altLang="en-US" dirty="0"/>
              <a:t>반도체의 양극</a:t>
            </a:r>
            <a:r>
              <a:rPr lang="en-US" altLang="ko-KR" dirty="0"/>
              <a:t>(+)</a:t>
            </a:r>
            <a:r>
              <a:rPr lang="ko-KR" altLang="en-US" dirty="0"/>
              <a:t>에서 음극</a:t>
            </a:r>
            <a:r>
              <a:rPr lang="en-US" altLang="ko-KR" dirty="0"/>
              <a:t>(-)</a:t>
            </a:r>
            <a:r>
              <a:rPr lang="ko-KR" altLang="en-US" dirty="0"/>
              <a:t>으로 전류가 흐르게 만드는 소자를</a:t>
            </a:r>
            <a:br>
              <a:rPr lang="en-US" altLang="ko-KR" dirty="0"/>
            </a:br>
            <a:r>
              <a:rPr lang="ko-KR" altLang="en-US" dirty="0"/>
              <a:t>말한다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ë¤ì´ì¤ëì ëí ì´ë¯¸ì§ ê²ìê²°ê³¼">
            <a:extLst>
              <a:ext uri="{FF2B5EF4-FFF2-40B4-BE49-F238E27FC236}">
                <a16:creationId xmlns:a16="http://schemas.microsoft.com/office/drawing/2014/main" id="{971D507D-0A92-41D5-9499-75D2C006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4496792"/>
            <a:ext cx="3733800" cy="19812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8C0A60-E0A7-4078-A09E-56915115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8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38DF6-C3D1-43E7-AC95-9A7BC946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기초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2A8DE-B6E4-48CA-A4D5-71844637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6043548"/>
            <a:ext cx="8784977" cy="43444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간단한 </a:t>
            </a:r>
            <a:r>
              <a:rPr lang="en-US" altLang="ko-KR" dirty="0"/>
              <a:t>LED</a:t>
            </a:r>
            <a:r>
              <a:rPr lang="ko-KR" altLang="en-US" dirty="0"/>
              <a:t>의 내부구조 및 회로도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CB2DC3-DD2C-4AF5-B08F-7FE2AF42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F007DF-6427-487B-896F-1C508C8C8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663738"/>
            <a:ext cx="2995032" cy="35304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2EC902-8FDB-433E-B583-81FF80BB7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78" y="2550206"/>
            <a:ext cx="2995033" cy="17574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3634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38DF6-C3D1-43E7-AC95-9A7BC946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 기초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2A8DE-B6E4-48CA-A4D5-71844637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6043548"/>
            <a:ext cx="8784977" cy="43444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간단한 </a:t>
            </a:r>
            <a:r>
              <a:rPr lang="en-US" altLang="ko-KR" dirty="0"/>
              <a:t>LED</a:t>
            </a:r>
            <a:r>
              <a:rPr lang="ko-KR" altLang="en-US" dirty="0"/>
              <a:t>의 내부구조 및 회로도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CB2DC3-DD2C-4AF5-B08F-7FE2AF42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F007DF-6427-487B-896F-1C508C8C8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663738"/>
            <a:ext cx="2995032" cy="35304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2EC902-8FDB-433E-B583-81FF80BB7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78" y="2550206"/>
            <a:ext cx="2995033" cy="175747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94B01F-FAC2-4EE2-81F9-542519F76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5" y="1663738"/>
            <a:ext cx="7488830" cy="393501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0832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CD716-3F42-40AE-845F-BF3F2C3E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E87D1-9C82-4C84-89FB-817349CD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11" y="1793680"/>
            <a:ext cx="6966887" cy="4587648"/>
          </a:xfrm>
        </p:spPr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LED (=1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를 사용한 실험</a:t>
            </a:r>
            <a:r>
              <a:rPr lang="en-US" altLang="ko-KR" dirty="0"/>
              <a:t>) </a:t>
            </a:r>
            <a:r>
              <a:rPr lang="ko-KR" altLang="en-US" dirty="0"/>
              <a:t>복습</a:t>
            </a:r>
            <a:endParaRPr lang="en-US" altLang="ko-KR" dirty="0"/>
          </a:p>
          <a:p>
            <a:pPr lvl="1"/>
            <a:r>
              <a:rPr lang="ko-KR" altLang="en-US" dirty="0"/>
              <a:t>키트 내부의 테스트 </a:t>
            </a:r>
            <a:r>
              <a:rPr lang="en-US" altLang="ko-KR" dirty="0"/>
              <a:t>LED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긴 다리</a:t>
            </a:r>
            <a:r>
              <a:rPr lang="en-US" altLang="ko-KR" dirty="0"/>
              <a:t>(+)</a:t>
            </a:r>
            <a:r>
              <a:rPr lang="ko-KR" altLang="en-US" dirty="0"/>
              <a:t>에 저항과 </a:t>
            </a:r>
            <a:r>
              <a:rPr lang="en-US" altLang="ko-KR" dirty="0"/>
              <a:t>3.3v</a:t>
            </a:r>
            <a:r>
              <a:rPr lang="ko-KR" altLang="en-US" dirty="0"/>
              <a:t>를 연결 하고</a:t>
            </a:r>
            <a:r>
              <a:rPr lang="en-US" altLang="ko-KR" dirty="0"/>
              <a:t>, </a:t>
            </a:r>
            <a:r>
              <a:rPr lang="ko-KR" altLang="en-US" dirty="0"/>
              <a:t>짧은 다리</a:t>
            </a:r>
            <a:r>
              <a:rPr lang="en-US" altLang="ko-KR" dirty="0"/>
              <a:t>(-)</a:t>
            </a:r>
            <a:r>
              <a:rPr lang="ko-KR" altLang="en-US" dirty="0"/>
              <a:t>에 </a:t>
            </a:r>
            <a:r>
              <a:rPr lang="en-US" altLang="ko-KR" dirty="0"/>
              <a:t>GND</a:t>
            </a:r>
            <a:r>
              <a:rPr lang="ko-KR" altLang="en-US" dirty="0"/>
              <a:t>를 연결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VCC = </a:t>
            </a:r>
            <a:r>
              <a:rPr lang="ko-KR" altLang="en-US" dirty="0"/>
              <a:t>전원</a:t>
            </a:r>
            <a:endParaRPr lang="en-US" altLang="ko-KR" dirty="0"/>
          </a:p>
          <a:p>
            <a:pPr lvl="1"/>
            <a:r>
              <a:rPr lang="en-US" altLang="ko-KR" dirty="0"/>
              <a:t>GND = Ground(</a:t>
            </a:r>
            <a:r>
              <a:rPr lang="ko-KR" altLang="en-US" dirty="0"/>
              <a:t>접지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특별한 소스 없이 전원이 잘 동작하는지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128C36-4011-4CCA-9481-45B16AB0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EEAC6-3BE5-426D-9CA9-2137D2AD8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26227"/>
            <a:ext cx="2610175" cy="454003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2485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ABE62-7069-40CA-9A39-F782BB91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단일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85C6D-0954-478C-A939-4A7E6242D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337" y="1793680"/>
            <a:ext cx="6967062" cy="4587648"/>
          </a:xfrm>
        </p:spPr>
        <p:txBody>
          <a:bodyPr/>
          <a:lstStyle/>
          <a:p>
            <a:r>
              <a:rPr lang="ko-KR" altLang="en-US" dirty="0"/>
              <a:t>단일 </a:t>
            </a:r>
            <a:r>
              <a:rPr lang="en-US" altLang="ko-KR" dirty="0"/>
              <a:t>LED (=1</a:t>
            </a:r>
            <a:r>
              <a:rPr lang="ko-KR" altLang="en-US" dirty="0"/>
              <a:t>개의 </a:t>
            </a:r>
            <a:r>
              <a:rPr lang="en-US" altLang="ko-KR" dirty="0"/>
              <a:t>LED</a:t>
            </a:r>
            <a:r>
              <a:rPr lang="ko-KR" altLang="en-US" dirty="0"/>
              <a:t>를 사용한 실험</a:t>
            </a:r>
            <a:r>
              <a:rPr lang="en-US" altLang="ko-KR" dirty="0"/>
              <a:t>) </a:t>
            </a:r>
            <a:r>
              <a:rPr lang="ko-KR" altLang="en-US" dirty="0"/>
              <a:t>복습</a:t>
            </a:r>
            <a:endParaRPr lang="en-US" altLang="ko-KR" dirty="0"/>
          </a:p>
          <a:p>
            <a:pPr lvl="1"/>
            <a:r>
              <a:rPr lang="ko-KR" altLang="en-US" dirty="0"/>
              <a:t>키트 내부의 테스트 </a:t>
            </a:r>
            <a:r>
              <a:rPr lang="en-US" altLang="ko-KR" dirty="0"/>
              <a:t>LED</a:t>
            </a:r>
            <a:r>
              <a:rPr lang="ko-KR" altLang="en-US" dirty="0"/>
              <a:t>를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긴 다리</a:t>
            </a:r>
            <a:r>
              <a:rPr lang="en-US" altLang="ko-KR" dirty="0"/>
              <a:t>(+)</a:t>
            </a:r>
            <a:r>
              <a:rPr lang="ko-KR" altLang="en-US" dirty="0"/>
              <a:t>에 저항과 </a:t>
            </a:r>
            <a:r>
              <a:rPr lang="en-US" altLang="ko-KR" dirty="0"/>
              <a:t>Digital Pin</a:t>
            </a:r>
            <a:r>
              <a:rPr lang="ko-KR" altLang="en-US" dirty="0"/>
              <a:t>을 연결 하고</a:t>
            </a:r>
            <a:r>
              <a:rPr lang="en-US" altLang="ko-KR" dirty="0"/>
              <a:t>, </a:t>
            </a:r>
            <a:r>
              <a:rPr lang="ko-KR" altLang="en-US" dirty="0"/>
              <a:t>짧은 다리</a:t>
            </a:r>
            <a:r>
              <a:rPr lang="en-US" altLang="ko-KR" dirty="0"/>
              <a:t>(-)</a:t>
            </a:r>
            <a:r>
              <a:rPr lang="ko-KR" altLang="en-US" dirty="0"/>
              <a:t>에 </a:t>
            </a:r>
            <a:r>
              <a:rPr lang="en-US" altLang="ko-KR" dirty="0"/>
              <a:t>GND</a:t>
            </a:r>
            <a:r>
              <a:rPr lang="ko-KR" altLang="en-US" dirty="0"/>
              <a:t>를 연결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Digital Pin = D1 </a:t>
            </a:r>
          </a:p>
          <a:p>
            <a:pPr lvl="1"/>
            <a:r>
              <a:rPr lang="en-US" altLang="ko-KR" dirty="0"/>
              <a:t>GND = Ground(</a:t>
            </a:r>
            <a:r>
              <a:rPr lang="ko-KR" altLang="en-US" dirty="0"/>
              <a:t>접지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b="1" dirty="0"/>
              <a:t>이전 테스트와 다르게 프로그래밍 코드를 작성하여 </a:t>
            </a:r>
            <a:r>
              <a:rPr lang="en-US" altLang="ko-KR" b="1" dirty="0"/>
              <a:t>D1 </a:t>
            </a:r>
            <a:r>
              <a:rPr lang="ko-KR" altLang="en-US" b="1" dirty="0"/>
              <a:t>핀에 데이터를 전달 할 때만 </a:t>
            </a:r>
            <a:r>
              <a:rPr lang="en-US" altLang="ko-KR" b="1" dirty="0"/>
              <a:t>LED</a:t>
            </a:r>
            <a:r>
              <a:rPr lang="ko-KR" altLang="en-US" b="1" dirty="0"/>
              <a:t>가 켜지도록 만들기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090C19-B00B-45F6-93F4-0D2826F9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48E7D3-1058-4BF0-854B-0A52EF8C81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31741"/>
            <a:ext cx="2610000" cy="453973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4986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A087C-FE2E-4FD6-A256-D0F22872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기초 복습 </a:t>
            </a:r>
            <a:r>
              <a:rPr lang="en-US" altLang="ko-KR" dirty="0"/>
              <a:t>– </a:t>
            </a:r>
            <a:r>
              <a:rPr lang="ko-KR" altLang="en-US" dirty="0"/>
              <a:t>다중 </a:t>
            </a:r>
            <a:r>
              <a:rPr lang="en-US" altLang="ko-KR" dirty="0"/>
              <a:t>LED </a:t>
            </a:r>
            <a:r>
              <a:rPr lang="ko-KR" altLang="en-US" dirty="0"/>
              <a:t>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A4CF5-7405-4614-A415-5EEE1CC0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5371" y="1793680"/>
            <a:ext cx="6641028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  <a:endParaRPr lang="en-US" altLang="ko-KR" dirty="0"/>
          </a:p>
          <a:p>
            <a:pPr lvl="1"/>
            <a:r>
              <a:rPr lang="en-US" altLang="ko-KR" dirty="0"/>
              <a:t>GND</a:t>
            </a:r>
            <a:r>
              <a:rPr lang="ko-KR" altLang="en-US" dirty="0"/>
              <a:t>에 각각 </a:t>
            </a:r>
            <a:r>
              <a:rPr lang="en-US" altLang="ko-KR" dirty="0"/>
              <a:t>LED</a:t>
            </a:r>
            <a:r>
              <a:rPr lang="ko-KR" altLang="en-US" dirty="0"/>
              <a:t>의 짧은 다리</a:t>
            </a:r>
            <a:r>
              <a:rPr lang="en-US" altLang="ko-KR" dirty="0"/>
              <a:t>(-)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lvl="1"/>
            <a:r>
              <a:rPr lang="en-US" altLang="ko-KR" dirty="0"/>
              <a:t>VCC</a:t>
            </a:r>
            <a:r>
              <a:rPr lang="ko-KR" altLang="en-US" dirty="0"/>
              <a:t>에 각각의 </a:t>
            </a:r>
            <a:r>
              <a:rPr lang="en-US" altLang="ko-KR" dirty="0"/>
              <a:t>LED</a:t>
            </a:r>
            <a:r>
              <a:rPr lang="ko-KR" altLang="en-US" dirty="0"/>
              <a:t>의 긴 다리</a:t>
            </a:r>
            <a:r>
              <a:rPr lang="en-US" altLang="ko-KR" dirty="0"/>
              <a:t>(+)</a:t>
            </a:r>
            <a:r>
              <a:rPr lang="ko-KR" altLang="en-US" dirty="0"/>
              <a:t>를 연결</a:t>
            </a:r>
            <a:r>
              <a:rPr lang="en-US" altLang="ko-KR" dirty="0"/>
              <a:t>(</a:t>
            </a:r>
            <a:r>
              <a:rPr lang="ko-KR" altLang="en-US" dirty="0"/>
              <a:t>이 때 빨간색 </a:t>
            </a:r>
            <a:r>
              <a:rPr lang="en-US" altLang="ko-KR" dirty="0"/>
              <a:t>LED</a:t>
            </a:r>
            <a:r>
              <a:rPr lang="ko-KR" altLang="en-US" dirty="0"/>
              <a:t>에는 </a:t>
            </a:r>
            <a:r>
              <a:rPr lang="en-US" altLang="ko-KR" dirty="0"/>
              <a:t>220</a:t>
            </a:r>
            <a:r>
              <a:rPr lang="ko-KR" altLang="en-US" dirty="0"/>
              <a:t>옴의 저항을 달아준다</a:t>
            </a:r>
            <a:r>
              <a:rPr lang="en-US" altLang="ko-KR" dirty="0"/>
              <a:t>.)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GND</a:t>
            </a:r>
            <a:r>
              <a:rPr lang="ko-KR" altLang="en-US" dirty="0"/>
              <a:t>에 연결 했기 때문에 모든 </a:t>
            </a:r>
            <a:r>
              <a:rPr lang="en-US" altLang="ko-KR" dirty="0"/>
              <a:t>LED</a:t>
            </a:r>
            <a:r>
              <a:rPr lang="ko-KR" altLang="en-US" dirty="0"/>
              <a:t>가 점등되는 것을 확인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DA0D6-8950-4200-9039-2DD0D7B6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894BFA-1835-4F47-85F0-0F05D39C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763724"/>
            <a:ext cx="2936034" cy="464756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6202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B4682-C437-4812-A7BC-461F60BD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*LED</a:t>
            </a:r>
            <a:r>
              <a:rPr lang="ko-KR" altLang="en-US" dirty="0"/>
              <a:t>에 필요한 저항 계산하기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8EEB5-FE28-42AE-A425-0F798B2A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5157192"/>
            <a:ext cx="9361040" cy="1224136"/>
          </a:xfrm>
        </p:spPr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에 맞는 저항 계산 공식 </a:t>
            </a:r>
            <a:r>
              <a:rPr lang="en-US" altLang="ko-KR" dirty="0"/>
              <a:t>= </a:t>
            </a:r>
          </a:p>
          <a:p>
            <a:pPr marL="0" indent="0" algn="ctr">
              <a:buNone/>
            </a:pPr>
            <a:r>
              <a:rPr lang="en-US" altLang="ko-KR" b="1" dirty="0"/>
              <a:t>(</a:t>
            </a:r>
            <a:r>
              <a:rPr lang="ko-KR" altLang="en-US" b="1" dirty="0"/>
              <a:t>입력전압 </a:t>
            </a:r>
            <a:r>
              <a:rPr lang="en-US" altLang="ko-KR" b="1" dirty="0"/>
              <a:t>-  LED</a:t>
            </a:r>
            <a:r>
              <a:rPr lang="ko-KR" altLang="en-US" b="1" dirty="0"/>
              <a:t>를 켜기 위한 최소전압 </a:t>
            </a:r>
            <a:r>
              <a:rPr lang="en-US" altLang="ko-KR" b="1" dirty="0"/>
              <a:t>) / </a:t>
            </a:r>
            <a:r>
              <a:rPr lang="ko-KR" altLang="en-US" b="1" dirty="0"/>
              <a:t>전류 </a:t>
            </a:r>
            <a:r>
              <a:rPr lang="en-US" altLang="ko-KR" b="1" dirty="0"/>
              <a:t>=  </a:t>
            </a:r>
            <a:r>
              <a:rPr lang="ko-KR" altLang="en-US" b="1" dirty="0"/>
              <a:t>최소 저항 값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C6C653-675F-4D35-8FAC-E170AEA8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EFA28-8189-4C0D-8392-4A76552A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37" y="1771650"/>
            <a:ext cx="6181725" cy="33147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232070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969</TotalTime>
  <Words>914</Words>
  <Application>Microsoft Office PowerPoint</Application>
  <PresentationFormat>와이드스크린</PresentationFormat>
  <Paragraphs>107</Paragraphs>
  <Slides>17</Slides>
  <Notes>7</Notes>
  <HiddenSlides>2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HY그래픽M</vt:lpstr>
      <vt:lpstr>Arial</vt:lpstr>
      <vt:lpstr>맑은 고딕</vt:lpstr>
      <vt:lpstr>Trebuchet MS</vt:lpstr>
      <vt:lpstr>DX우등생 M</vt:lpstr>
      <vt:lpstr>Wingdings 3</vt:lpstr>
      <vt:lpstr>Wingdings</vt:lpstr>
      <vt:lpstr>패싯</vt:lpstr>
      <vt:lpstr>모형 신호등</vt:lpstr>
      <vt:lpstr>배울 내용(Contents)</vt:lpstr>
      <vt:lpstr>발광(發光) 다이오드(Light Emitting Diode; LED)</vt:lpstr>
      <vt:lpstr>LED 기초 복습</vt:lpstr>
      <vt:lpstr>LED 기초 복습</vt:lpstr>
      <vt:lpstr>LED 기초 복습 – 단일 LED 테스트</vt:lpstr>
      <vt:lpstr>LED 기초 복습 – 단일 LED 테스트</vt:lpstr>
      <vt:lpstr>LED 기초 복습 – 다중 LED 테스트</vt:lpstr>
      <vt:lpstr>*LED에 필요한 저항 계산하기</vt:lpstr>
      <vt:lpstr>LED 기초 복습 – 다중 LED 테스트</vt:lpstr>
      <vt:lpstr>Switch 기초 복습 – 단일 스위치 테스트</vt:lpstr>
      <vt:lpstr>모형 신호등 제작 + 심화</vt:lpstr>
      <vt:lpstr>모형 신호등 제작 + 심화</vt:lpstr>
      <vt:lpstr>모형 신호등 제작 + 심화</vt:lpstr>
      <vt:lpstr>모형 신호등 제작 + 심화</vt:lpstr>
      <vt:lpstr>오늘 배운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Park,Jeong-Uk</dc:creator>
  <cp:lastModifiedBy>Park, Jeong-Uk</cp:lastModifiedBy>
  <cp:revision>193</cp:revision>
  <dcterms:created xsi:type="dcterms:W3CDTF">2017-09-13T14:08:43Z</dcterms:created>
  <dcterms:modified xsi:type="dcterms:W3CDTF">2018-07-02T12:35:06Z</dcterms:modified>
  <cp:contentStatus/>
</cp:coreProperties>
</file>